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63540-9855-405D-8D1D-BE48DFEB2FF9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F187-F0C9-4CA6-AABD-3BE0504E3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103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63540-9855-405D-8D1D-BE48DFEB2FF9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F187-F0C9-4CA6-AABD-3BE0504E3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685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63540-9855-405D-8D1D-BE48DFEB2FF9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F187-F0C9-4CA6-AABD-3BE0504E3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587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63540-9855-405D-8D1D-BE48DFEB2FF9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F187-F0C9-4CA6-AABD-3BE0504E3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323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63540-9855-405D-8D1D-BE48DFEB2FF9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F187-F0C9-4CA6-AABD-3BE0504E3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63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63540-9855-405D-8D1D-BE48DFEB2FF9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F187-F0C9-4CA6-AABD-3BE0504E3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249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63540-9855-405D-8D1D-BE48DFEB2FF9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F187-F0C9-4CA6-AABD-3BE0504E3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482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63540-9855-405D-8D1D-BE48DFEB2FF9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F187-F0C9-4CA6-AABD-3BE0504E3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420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63540-9855-405D-8D1D-BE48DFEB2FF9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F187-F0C9-4CA6-AABD-3BE0504E3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726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63540-9855-405D-8D1D-BE48DFEB2FF9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F187-F0C9-4CA6-AABD-3BE0504E3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882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63540-9855-405D-8D1D-BE48DFEB2FF9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F187-F0C9-4CA6-AABD-3BE0504E3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410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63540-9855-405D-8D1D-BE48DFEB2FF9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3F187-F0C9-4CA6-AABD-3BE0504E3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997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88160" y="4220234"/>
            <a:ext cx="8818880" cy="1460183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Paper Title:</a:t>
            </a:r>
            <a:br>
              <a:rPr lang="en-US" sz="2800" b="1" dirty="0">
                <a:solidFill>
                  <a:srgbClr val="C00000"/>
                </a:solidFill>
              </a:rPr>
            </a:br>
            <a:r>
              <a:rPr lang="en-US" sz="2800" b="1" dirty="0">
                <a:solidFill>
                  <a:srgbClr val="C00000"/>
                </a:solidFill>
              </a:rPr>
              <a:t>Paper ID:</a:t>
            </a:r>
            <a:br>
              <a:rPr lang="en-US" sz="2800" b="1" dirty="0">
                <a:solidFill>
                  <a:srgbClr val="C00000"/>
                </a:solidFill>
              </a:rPr>
            </a:br>
            <a:r>
              <a:rPr lang="en-US" sz="2800" b="1" dirty="0">
                <a:solidFill>
                  <a:srgbClr val="C00000"/>
                </a:solidFill>
              </a:rPr>
              <a:t>Authors Name: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5680417"/>
            <a:ext cx="8940800" cy="1177583"/>
          </a:xfrm>
        </p:spPr>
        <p:txBody>
          <a:bodyPr>
            <a:noAutofit/>
          </a:bodyPr>
          <a:lstStyle/>
          <a:p>
            <a:r>
              <a:rPr lang="en-US" dirty="0"/>
              <a:t>Presenter’s Name:</a:t>
            </a:r>
          </a:p>
          <a:p>
            <a:r>
              <a:rPr lang="en-US" dirty="0"/>
              <a:t>Presenter’s Affiliation: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CA2902-A4E2-C307-D07E-C083EB5B3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1460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569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596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275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22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065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24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872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69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544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670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839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000" y="3148965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554123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19</Words>
  <Application>Microsoft Office PowerPoint</Application>
  <PresentationFormat>Widescreen</PresentationFormat>
  <Paragraphs>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Paper Title: Paper ID: Authors Name: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Title: Paper ID: Authors Name: Session ID:</dc:title>
  <dc:creator>hp</dc:creator>
  <cp:lastModifiedBy>rabindra nath shaw</cp:lastModifiedBy>
  <cp:revision>3</cp:revision>
  <dcterms:created xsi:type="dcterms:W3CDTF">2024-04-03T13:03:42Z</dcterms:created>
  <dcterms:modified xsi:type="dcterms:W3CDTF">2024-06-22T01:42:21Z</dcterms:modified>
</cp:coreProperties>
</file>